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58" r:id="rId2"/>
    <p:sldId id="260" r:id="rId3"/>
    <p:sldId id="270" r:id="rId4"/>
    <p:sldId id="263" r:id="rId5"/>
    <p:sldId id="271" r:id="rId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94660"/>
  </p:normalViewPr>
  <p:slideViewPr>
    <p:cSldViewPr snapToGrid="0">
      <p:cViewPr varScale="1">
        <p:scale>
          <a:sx n="105" d="100"/>
          <a:sy n="105" d="100"/>
        </p:scale>
        <p:origin x="720" y="96"/>
      </p:cViewPr>
      <p:guideLst/>
    </p:cSldViewPr>
  </p:slideViewPr>
  <p:notesTextViewPr>
    <p:cViewPr>
      <p:scale>
        <a:sx n="1" d="1"/>
        <a:sy n="1" d="1"/>
      </p:scale>
      <p:origin x="0" y="-504"/>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9055CF-8DEB-4A02-949A-DE72B6AC5D37}" type="doc">
      <dgm:prSet loTypeId="urn:microsoft.com/office/officeart/2005/8/layout/hList6" loCatId="list" qsTypeId="urn:microsoft.com/office/officeart/2005/8/quickstyle/simple3" qsCatId="simple" csTypeId="urn:microsoft.com/office/officeart/2005/8/colors/accent1_2" csCatId="accent1" phldr="1"/>
      <dgm:spPr/>
      <dgm:t>
        <a:bodyPr/>
        <a:lstStyle/>
        <a:p>
          <a:endParaRPr lang="en-US"/>
        </a:p>
      </dgm:t>
    </dgm:pt>
    <dgm:pt modelId="{B6E26FFC-9977-4BBC-BEC7-3D6B63754E52}">
      <dgm:prSet phldrT="[Text]"/>
      <dgm:spPr/>
      <dgm:t>
        <a:bodyPr/>
        <a:lstStyle/>
        <a:p>
          <a:r>
            <a:rPr lang="en-US" b="1" dirty="0"/>
            <a:t>Step 2 – </a:t>
          </a:r>
          <a:br>
            <a:rPr lang="en-US" b="1" dirty="0"/>
          </a:br>
          <a:r>
            <a:rPr lang="en-US" b="1" dirty="0"/>
            <a:t>Spring 2019</a:t>
          </a:r>
        </a:p>
      </dgm:t>
    </dgm:pt>
    <dgm:pt modelId="{5CEFBD89-2F4F-4B51-A98A-0F3C86494166}" type="parTrans" cxnId="{17E73148-9C08-4999-B21E-F3C5A0E3FC0C}">
      <dgm:prSet/>
      <dgm:spPr/>
      <dgm:t>
        <a:bodyPr/>
        <a:lstStyle/>
        <a:p>
          <a:endParaRPr lang="en-US"/>
        </a:p>
      </dgm:t>
    </dgm:pt>
    <dgm:pt modelId="{48634C00-2335-4923-9072-EB7482323D9C}" type="sibTrans" cxnId="{17E73148-9C08-4999-B21E-F3C5A0E3FC0C}">
      <dgm:prSet/>
      <dgm:spPr/>
      <dgm:t>
        <a:bodyPr/>
        <a:lstStyle/>
        <a:p>
          <a:endParaRPr lang="en-US"/>
        </a:p>
      </dgm:t>
    </dgm:pt>
    <dgm:pt modelId="{23A0DE4A-FE92-496E-B335-3433CEFB74E9}">
      <dgm:prSet phldrT="[Text]"/>
      <dgm:spPr/>
      <dgm:t>
        <a:bodyPr/>
        <a:lstStyle/>
        <a:p>
          <a:r>
            <a:rPr lang="en-US" dirty="0"/>
            <a:t>GCC Course Review</a:t>
          </a:r>
        </a:p>
      </dgm:t>
    </dgm:pt>
    <dgm:pt modelId="{082E8A29-955A-4C7C-A174-3E9DCD4DC89B}">
      <dgm:prSet phldrT="[Text]"/>
      <dgm:spPr/>
      <dgm:t>
        <a:bodyPr/>
        <a:lstStyle/>
        <a:p>
          <a:r>
            <a:rPr lang="en-US" b="1" dirty="0"/>
            <a:t>Step 1 – </a:t>
          </a:r>
          <a:br>
            <a:rPr lang="en-US" b="1" dirty="0"/>
          </a:br>
          <a:r>
            <a:rPr lang="en-US" b="1" dirty="0"/>
            <a:t>Fall 2018</a:t>
          </a:r>
        </a:p>
      </dgm:t>
    </dgm:pt>
    <dgm:pt modelId="{C2176686-D23E-48EB-9D1B-1A1B46236638}" type="sibTrans" cxnId="{2986897A-7787-444F-B6C8-41F3823EF3C1}">
      <dgm:prSet/>
      <dgm:spPr/>
      <dgm:t>
        <a:bodyPr/>
        <a:lstStyle/>
        <a:p>
          <a:endParaRPr lang="en-US"/>
        </a:p>
      </dgm:t>
    </dgm:pt>
    <dgm:pt modelId="{BA7938E6-8DFA-40B7-B4C4-EACC6D85FC31}" type="parTrans" cxnId="{2986897A-7787-444F-B6C8-41F3823EF3C1}">
      <dgm:prSet/>
      <dgm:spPr/>
      <dgm:t>
        <a:bodyPr/>
        <a:lstStyle/>
        <a:p>
          <a:endParaRPr lang="en-US"/>
        </a:p>
      </dgm:t>
    </dgm:pt>
    <dgm:pt modelId="{55DF926D-029A-4E18-95C4-77A5A37CAE40}" type="sibTrans" cxnId="{67A03D8F-F327-4A9F-ABBC-1EB67EFD1ECB}">
      <dgm:prSet/>
      <dgm:spPr/>
      <dgm:t>
        <a:bodyPr/>
        <a:lstStyle/>
        <a:p>
          <a:endParaRPr lang="en-US"/>
        </a:p>
      </dgm:t>
    </dgm:pt>
    <dgm:pt modelId="{68935D38-FEDC-4CD3-8002-43CB3944BEAF}" type="parTrans" cxnId="{67A03D8F-F327-4A9F-ABBC-1EB67EFD1ECB}">
      <dgm:prSet/>
      <dgm:spPr/>
      <dgm:t>
        <a:bodyPr/>
        <a:lstStyle/>
        <a:p>
          <a:endParaRPr lang="en-US"/>
        </a:p>
      </dgm:t>
    </dgm:pt>
    <dgm:pt modelId="{CBCC21F5-552F-4D39-812E-6FCD4A366F58}">
      <dgm:prSet phldrT="[Text]"/>
      <dgm:spPr/>
      <dgm:t>
        <a:bodyPr/>
        <a:lstStyle/>
        <a:p>
          <a:r>
            <a:rPr lang="en-US" dirty="0"/>
            <a:t>Teacher Professional Development Workshop to receive GCC Course Curriculum and begin course exploration</a:t>
          </a:r>
          <a:br>
            <a:rPr lang="en-US" dirty="0"/>
          </a:br>
          <a:endParaRPr lang="en-US" dirty="0"/>
        </a:p>
      </dgm:t>
    </dgm:pt>
    <dgm:pt modelId="{3640B940-6901-481F-ADF7-6B77DEEED764}" type="sibTrans" cxnId="{3C41F2E0-4620-40B4-9857-68872B278EFB}">
      <dgm:prSet/>
      <dgm:spPr/>
      <dgm:t>
        <a:bodyPr/>
        <a:lstStyle/>
        <a:p>
          <a:endParaRPr lang="en-US"/>
        </a:p>
      </dgm:t>
    </dgm:pt>
    <dgm:pt modelId="{4A973A1C-85F1-4969-A536-D29940229E2C}" type="parTrans" cxnId="{3C41F2E0-4620-40B4-9857-68872B278EFB}">
      <dgm:prSet/>
      <dgm:spPr/>
      <dgm:t>
        <a:bodyPr/>
        <a:lstStyle/>
        <a:p>
          <a:endParaRPr lang="en-US"/>
        </a:p>
      </dgm:t>
    </dgm:pt>
    <dgm:pt modelId="{B71E9180-C1FB-4087-A62E-F9CFFE261FDE}">
      <dgm:prSet phldrT="[Text]"/>
      <dgm:spPr/>
      <dgm:t>
        <a:bodyPr/>
        <a:lstStyle/>
        <a:p>
          <a:r>
            <a:rPr lang="en-US" dirty="0"/>
            <a:t>Personalized Outreach to School Leadership regarding teacher selection and scheduling</a:t>
          </a:r>
        </a:p>
      </dgm:t>
    </dgm:pt>
    <dgm:pt modelId="{5A60EB6B-7C34-4C1F-9F62-0C331D93DA66}" type="parTrans" cxnId="{7FE3316D-B8FF-424C-A3B8-E95F4E0C55C4}">
      <dgm:prSet/>
      <dgm:spPr/>
      <dgm:t>
        <a:bodyPr/>
        <a:lstStyle/>
        <a:p>
          <a:endParaRPr lang="en-US"/>
        </a:p>
      </dgm:t>
    </dgm:pt>
    <dgm:pt modelId="{838EE215-F2DB-4F39-A655-8E513E1BFB67}" type="sibTrans" cxnId="{7FE3316D-B8FF-424C-A3B8-E95F4E0C55C4}">
      <dgm:prSet/>
      <dgm:spPr/>
      <dgm:t>
        <a:bodyPr/>
        <a:lstStyle/>
        <a:p>
          <a:endParaRPr lang="en-US"/>
        </a:p>
      </dgm:t>
    </dgm:pt>
    <dgm:pt modelId="{4F865A60-2C3F-49AC-9E46-3BF09806A25D}">
      <dgm:prSet phldrT="[Text]"/>
      <dgm:spPr/>
      <dgm:t>
        <a:bodyPr/>
        <a:lstStyle/>
        <a:p>
          <a:endParaRPr lang="en-US" dirty="0"/>
        </a:p>
      </dgm:t>
    </dgm:pt>
    <dgm:pt modelId="{31509773-7FE7-4B82-A8C7-83A236475524}" type="parTrans" cxnId="{A3E9B326-E661-4C07-A586-3BC07E766AB7}">
      <dgm:prSet/>
      <dgm:spPr/>
      <dgm:t>
        <a:bodyPr/>
        <a:lstStyle/>
        <a:p>
          <a:endParaRPr lang="en-US"/>
        </a:p>
      </dgm:t>
    </dgm:pt>
    <dgm:pt modelId="{BC463B1C-233E-47D5-945D-79BCA791601E}" type="sibTrans" cxnId="{A3E9B326-E661-4C07-A586-3BC07E766AB7}">
      <dgm:prSet/>
      <dgm:spPr/>
      <dgm:t>
        <a:bodyPr/>
        <a:lstStyle/>
        <a:p>
          <a:endParaRPr lang="en-US"/>
        </a:p>
      </dgm:t>
    </dgm:pt>
    <dgm:pt modelId="{F3256203-D9D1-492A-B801-68C1A32486F0}">
      <dgm:prSet phldrT="[Text]"/>
      <dgm:spPr/>
      <dgm:t>
        <a:bodyPr/>
        <a:lstStyle/>
        <a:p>
          <a:r>
            <a:rPr lang="en-US" dirty="0"/>
            <a:t>Summer PD Camp (3 days) for all teachers who have been selected to teach the GCC Course beginning </a:t>
          </a:r>
          <a:br>
            <a:rPr lang="en-US" dirty="0"/>
          </a:br>
          <a:r>
            <a:rPr lang="en-US" dirty="0"/>
            <a:t>Fall 2019</a:t>
          </a:r>
        </a:p>
      </dgm:t>
    </dgm:pt>
    <dgm:pt modelId="{6D0E5D9F-7263-4526-A227-51301233F549}">
      <dgm:prSet phldrT="[Text]"/>
      <dgm:spPr/>
      <dgm:t>
        <a:bodyPr/>
        <a:lstStyle/>
        <a:p>
          <a:r>
            <a:rPr lang="en-US" b="1" dirty="0"/>
            <a:t>Step 3 – </a:t>
          </a:r>
          <a:br>
            <a:rPr lang="en-US" b="1" dirty="0"/>
          </a:br>
          <a:r>
            <a:rPr lang="en-US" b="1" dirty="0"/>
            <a:t>Summer 2019</a:t>
          </a:r>
        </a:p>
      </dgm:t>
    </dgm:pt>
    <dgm:pt modelId="{DE289E29-1989-4D8E-8AA6-F030105B3F13}" type="sibTrans" cxnId="{C8C462C6-33A3-4E8B-91FE-36DBE92F1C4A}">
      <dgm:prSet/>
      <dgm:spPr/>
      <dgm:t>
        <a:bodyPr/>
        <a:lstStyle/>
        <a:p>
          <a:endParaRPr lang="en-US"/>
        </a:p>
      </dgm:t>
    </dgm:pt>
    <dgm:pt modelId="{23416D07-25F8-426C-BC65-639E6BCF4D6D}" type="parTrans" cxnId="{C8C462C6-33A3-4E8B-91FE-36DBE92F1C4A}">
      <dgm:prSet/>
      <dgm:spPr/>
      <dgm:t>
        <a:bodyPr/>
        <a:lstStyle/>
        <a:p>
          <a:endParaRPr lang="en-US"/>
        </a:p>
      </dgm:t>
    </dgm:pt>
    <dgm:pt modelId="{6C9440D0-8847-40C0-98BC-2B5EA5745C3A}" type="sibTrans" cxnId="{1B8E71B0-2D3A-4AB0-8843-CFDACEDC3198}">
      <dgm:prSet/>
      <dgm:spPr/>
      <dgm:t>
        <a:bodyPr/>
        <a:lstStyle/>
        <a:p>
          <a:endParaRPr lang="en-US"/>
        </a:p>
      </dgm:t>
    </dgm:pt>
    <dgm:pt modelId="{E9A20291-2E30-4C14-BB7D-DC095A20ECB6}" type="parTrans" cxnId="{1B8E71B0-2D3A-4AB0-8843-CFDACEDC3198}">
      <dgm:prSet/>
      <dgm:spPr/>
      <dgm:t>
        <a:bodyPr/>
        <a:lstStyle/>
        <a:p>
          <a:endParaRPr lang="en-US"/>
        </a:p>
      </dgm:t>
    </dgm:pt>
    <dgm:pt modelId="{E5E95E82-EF79-43CA-AA86-43B0E1CBCD3F}">
      <dgm:prSet phldrT="[Text]"/>
      <dgm:spPr/>
      <dgm:t>
        <a:bodyPr/>
        <a:lstStyle/>
        <a:p>
          <a:r>
            <a:rPr lang="en-US" b="1" dirty="0"/>
            <a:t>Step 4 –</a:t>
          </a:r>
          <a:br>
            <a:rPr lang="en-US" b="1" dirty="0"/>
          </a:br>
          <a:r>
            <a:rPr lang="en-US" b="1" dirty="0"/>
            <a:t>2019-2020 school year</a:t>
          </a:r>
        </a:p>
      </dgm:t>
    </dgm:pt>
    <dgm:pt modelId="{BF76010C-5523-4E13-B3E7-886DCE6AEBD4}" type="sibTrans" cxnId="{A76240AD-13F6-40C0-BD9B-102D5EC0AE51}">
      <dgm:prSet/>
      <dgm:spPr/>
      <dgm:t>
        <a:bodyPr/>
        <a:lstStyle/>
        <a:p>
          <a:endParaRPr lang="en-US"/>
        </a:p>
      </dgm:t>
    </dgm:pt>
    <dgm:pt modelId="{FD76A3AE-1B6C-45A0-8E84-63160283749F}" type="parTrans" cxnId="{A76240AD-13F6-40C0-BD9B-102D5EC0AE51}">
      <dgm:prSet/>
      <dgm:spPr/>
      <dgm:t>
        <a:bodyPr/>
        <a:lstStyle/>
        <a:p>
          <a:endParaRPr lang="en-US"/>
        </a:p>
      </dgm:t>
    </dgm:pt>
    <dgm:pt modelId="{F82F6AD8-392E-45E0-A1FB-6DE407ABCD1E}">
      <dgm:prSet phldrT="[Text]"/>
      <dgm:spPr/>
      <dgm:t>
        <a:bodyPr/>
        <a:lstStyle/>
        <a:p>
          <a:r>
            <a:rPr lang="en-US" dirty="0"/>
            <a:t>Signature enhancement for all high schools</a:t>
          </a:r>
        </a:p>
      </dgm:t>
    </dgm:pt>
    <dgm:pt modelId="{5C21DD34-F5BF-4094-A633-544DE8567109}" type="parTrans" cxnId="{DB853143-9743-42B6-9324-5FA427FEB8B4}">
      <dgm:prSet/>
      <dgm:spPr/>
      <dgm:t>
        <a:bodyPr/>
        <a:lstStyle/>
        <a:p>
          <a:endParaRPr lang="en-US"/>
        </a:p>
      </dgm:t>
    </dgm:pt>
    <dgm:pt modelId="{CB111EF8-885D-496D-8FD8-6ADC5F171197}" type="sibTrans" cxnId="{DB853143-9743-42B6-9324-5FA427FEB8B4}">
      <dgm:prSet/>
      <dgm:spPr/>
      <dgm:t>
        <a:bodyPr/>
        <a:lstStyle/>
        <a:p>
          <a:endParaRPr lang="en-US"/>
        </a:p>
      </dgm:t>
    </dgm:pt>
    <dgm:pt modelId="{86A7E71D-8EC5-49C5-88AE-4B5BD4CFF53E}">
      <dgm:prSet phldrT="[Text]"/>
      <dgm:spPr/>
      <dgm:t>
        <a:bodyPr/>
        <a:lstStyle/>
        <a:p>
          <a:r>
            <a:rPr lang="en-US" dirty="0"/>
            <a:t>Magnet enhancement for all magnet programs</a:t>
          </a:r>
          <a:br>
            <a:rPr lang="en-US" dirty="0"/>
          </a:br>
          <a:endParaRPr lang="en-US" dirty="0"/>
        </a:p>
      </dgm:t>
    </dgm:pt>
    <dgm:pt modelId="{EAED5928-BE43-4C37-937A-BF738A5206E9}" type="parTrans" cxnId="{03113267-177D-4BE6-B727-DCBB53557041}">
      <dgm:prSet/>
      <dgm:spPr/>
      <dgm:t>
        <a:bodyPr/>
        <a:lstStyle/>
        <a:p>
          <a:endParaRPr lang="en-US"/>
        </a:p>
      </dgm:t>
    </dgm:pt>
    <dgm:pt modelId="{7F47BD4F-54E7-491D-A3C8-0588ED9594BF}" type="sibTrans" cxnId="{03113267-177D-4BE6-B727-DCBB53557041}">
      <dgm:prSet/>
      <dgm:spPr/>
      <dgm:t>
        <a:bodyPr/>
        <a:lstStyle/>
        <a:p>
          <a:endParaRPr lang="en-US"/>
        </a:p>
      </dgm:t>
    </dgm:pt>
    <dgm:pt modelId="{03363CD3-464E-410D-8B1D-E3C1F9AD0927}">
      <dgm:prSet phldrT="[Text]"/>
      <dgm:spPr/>
      <dgm:t>
        <a:bodyPr/>
        <a:lstStyle/>
        <a:p>
          <a:r>
            <a:rPr lang="en-US" dirty="0"/>
            <a:t>Board of Education Policy Review of GCC Course as a Graduation Requirement</a:t>
          </a:r>
        </a:p>
      </dgm:t>
    </dgm:pt>
    <dgm:pt modelId="{33659BFE-D0E1-4E22-93C4-6B8633059E23}" type="parTrans" cxnId="{F2464EBC-0449-49A7-BE57-0C8A5FCC2166}">
      <dgm:prSet/>
      <dgm:spPr/>
      <dgm:t>
        <a:bodyPr/>
        <a:lstStyle/>
        <a:p>
          <a:endParaRPr lang="en-US"/>
        </a:p>
      </dgm:t>
    </dgm:pt>
    <dgm:pt modelId="{EAB5FD10-99EB-4C2C-9719-0045DD6BEEE4}" type="sibTrans" cxnId="{F2464EBC-0449-49A7-BE57-0C8A5FCC2166}">
      <dgm:prSet/>
      <dgm:spPr/>
      <dgm:t>
        <a:bodyPr/>
        <a:lstStyle/>
        <a:p>
          <a:endParaRPr lang="en-US"/>
        </a:p>
      </dgm:t>
    </dgm:pt>
    <dgm:pt modelId="{6565A3AF-F90C-4F11-BBDF-8B26BE01EEFD}">
      <dgm:prSet phldrT="[Text]"/>
      <dgm:spPr/>
      <dgm:t>
        <a:bodyPr/>
        <a:lstStyle/>
        <a:p>
          <a:endParaRPr lang="en-US" dirty="0"/>
        </a:p>
      </dgm:t>
    </dgm:pt>
    <dgm:pt modelId="{966450E4-F8D5-406C-AAF5-E5D7ABD25892}" type="sibTrans" cxnId="{2AECDE21-DD9A-489F-AF96-E1E19801E672}">
      <dgm:prSet/>
      <dgm:spPr/>
      <dgm:t>
        <a:bodyPr/>
        <a:lstStyle/>
        <a:p>
          <a:endParaRPr lang="en-US"/>
        </a:p>
      </dgm:t>
    </dgm:pt>
    <dgm:pt modelId="{73AD37A9-8BCC-4F34-A277-66CD0CEDE006}" type="parTrans" cxnId="{2AECDE21-DD9A-489F-AF96-E1E19801E672}">
      <dgm:prSet/>
      <dgm:spPr/>
      <dgm:t>
        <a:bodyPr/>
        <a:lstStyle/>
        <a:p>
          <a:endParaRPr lang="en-US"/>
        </a:p>
      </dgm:t>
    </dgm:pt>
    <dgm:pt modelId="{A81358E0-3DE7-41AD-A28C-ABB22548B1F6}">
      <dgm:prSet phldrT="[Text]"/>
      <dgm:spPr/>
      <dgm:t>
        <a:bodyPr/>
        <a:lstStyle/>
        <a:p>
          <a:r>
            <a:rPr lang="en-US" dirty="0"/>
            <a:t>GCC Course taught to all 9</a:t>
          </a:r>
          <a:r>
            <a:rPr lang="en-US" baseline="30000" dirty="0"/>
            <a:t>th</a:t>
          </a:r>
          <a:r>
            <a:rPr lang="en-US" dirty="0"/>
            <a:t> graders at all high schools </a:t>
          </a:r>
        </a:p>
      </dgm:t>
    </dgm:pt>
    <dgm:pt modelId="{77756FBB-BF6C-4D78-803E-BCC851F1DA03}" type="sibTrans" cxnId="{FB8541C0-3895-4553-A4C7-34B81A3C4A0B}">
      <dgm:prSet/>
      <dgm:spPr/>
      <dgm:t>
        <a:bodyPr/>
        <a:lstStyle/>
        <a:p>
          <a:endParaRPr lang="en-US"/>
        </a:p>
      </dgm:t>
    </dgm:pt>
    <dgm:pt modelId="{262E0B94-6EA9-4797-B705-959D7B185F91}" type="parTrans" cxnId="{FB8541C0-3895-4553-A4C7-34B81A3C4A0B}">
      <dgm:prSet/>
      <dgm:spPr/>
      <dgm:t>
        <a:bodyPr/>
        <a:lstStyle/>
        <a:p>
          <a:endParaRPr lang="en-US"/>
        </a:p>
      </dgm:t>
    </dgm:pt>
    <dgm:pt modelId="{6F1872F4-A030-4D64-A17C-72EA1ABBD62E}" type="pres">
      <dgm:prSet presAssocID="{CF9055CF-8DEB-4A02-949A-DE72B6AC5D37}" presName="Name0" presStyleCnt="0">
        <dgm:presLayoutVars>
          <dgm:dir/>
          <dgm:resizeHandles val="exact"/>
        </dgm:presLayoutVars>
      </dgm:prSet>
      <dgm:spPr/>
    </dgm:pt>
    <dgm:pt modelId="{98302F07-D6A9-46A5-9807-EBF6C9F5B2DD}" type="pres">
      <dgm:prSet presAssocID="{082E8A29-955A-4C7C-A174-3E9DCD4DC89B}" presName="node" presStyleLbl="node1" presStyleIdx="0" presStyleCnt="4">
        <dgm:presLayoutVars>
          <dgm:bulletEnabled val="1"/>
        </dgm:presLayoutVars>
      </dgm:prSet>
      <dgm:spPr/>
    </dgm:pt>
    <dgm:pt modelId="{6681DF6F-8E98-430C-9A87-14BEC6C3269E}" type="pres">
      <dgm:prSet presAssocID="{C2176686-D23E-48EB-9D1B-1A1B46236638}" presName="sibTrans" presStyleCnt="0"/>
      <dgm:spPr/>
    </dgm:pt>
    <dgm:pt modelId="{DAD9059A-916A-4916-A2A8-B42491568DD3}" type="pres">
      <dgm:prSet presAssocID="{B6E26FFC-9977-4BBC-BEC7-3D6B63754E52}" presName="node" presStyleLbl="node1" presStyleIdx="1" presStyleCnt="4" custLinFactNeighborX="-20069">
        <dgm:presLayoutVars>
          <dgm:bulletEnabled val="1"/>
        </dgm:presLayoutVars>
      </dgm:prSet>
      <dgm:spPr/>
    </dgm:pt>
    <dgm:pt modelId="{39AEACD1-F8CF-4528-8379-DAA829B3790B}" type="pres">
      <dgm:prSet presAssocID="{48634C00-2335-4923-9072-EB7482323D9C}" presName="sibTrans" presStyleCnt="0"/>
      <dgm:spPr/>
    </dgm:pt>
    <dgm:pt modelId="{25A33852-3C4B-4406-8856-3A4D6201948C}" type="pres">
      <dgm:prSet presAssocID="{6D0E5D9F-7263-4526-A227-51301233F549}" presName="node" presStyleLbl="node1" presStyleIdx="2" presStyleCnt="4">
        <dgm:presLayoutVars>
          <dgm:bulletEnabled val="1"/>
        </dgm:presLayoutVars>
      </dgm:prSet>
      <dgm:spPr/>
    </dgm:pt>
    <dgm:pt modelId="{562EDDC3-60FD-463F-A6DB-A597D604B642}" type="pres">
      <dgm:prSet presAssocID="{DE289E29-1989-4D8E-8AA6-F030105B3F13}" presName="sibTrans" presStyleCnt="0"/>
      <dgm:spPr/>
    </dgm:pt>
    <dgm:pt modelId="{86146B22-5360-4D1B-AC91-3378F10134EE}" type="pres">
      <dgm:prSet presAssocID="{E5E95E82-EF79-43CA-AA86-43B0E1CBCD3F}" presName="node" presStyleLbl="node1" presStyleIdx="3" presStyleCnt="4" custLinFactNeighborX="1062" custLinFactNeighborY="-287">
        <dgm:presLayoutVars>
          <dgm:bulletEnabled val="1"/>
        </dgm:presLayoutVars>
      </dgm:prSet>
      <dgm:spPr/>
    </dgm:pt>
  </dgm:ptLst>
  <dgm:cxnLst>
    <dgm:cxn modelId="{0676BA07-1135-49D0-993A-27A9F99FC0CD}" type="presOf" srcId="{B6E26FFC-9977-4BBC-BEC7-3D6B63754E52}" destId="{DAD9059A-916A-4916-A2A8-B42491568DD3}" srcOrd="0" destOrd="0" presId="urn:microsoft.com/office/officeart/2005/8/layout/hList6"/>
    <dgm:cxn modelId="{5351B217-259B-4E6A-85F5-2E408BEB0764}" type="presOf" srcId="{082E8A29-955A-4C7C-A174-3E9DCD4DC89B}" destId="{98302F07-D6A9-46A5-9807-EBF6C9F5B2DD}" srcOrd="0" destOrd="0" presId="urn:microsoft.com/office/officeart/2005/8/layout/hList6"/>
    <dgm:cxn modelId="{2AECDE21-DD9A-489F-AF96-E1E19801E672}" srcId="{E5E95E82-EF79-43CA-AA86-43B0E1CBCD3F}" destId="{6565A3AF-F90C-4F11-BBDF-8B26BE01EEFD}" srcOrd="1" destOrd="0" parTransId="{73AD37A9-8BCC-4F34-A277-66CD0CEDE006}" sibTransId="{966450E4-F8D5-406C-AAF5-E5D7ABD25892}"/>
    <dgm:cxn modelId="{A3E9B326-E661-4C07-A586-3BC07E766AB7}" srcId="{B6E26FFC-9977-4BBC-BEC7-3D6B63754E52}" destId="{4F865A60-2C3F-49AC-9E46-3BF09806A25D}" srcOrd="2" destOrd="0" parTransId="{31509773-7FE7-4B82-A8C7-83A236475524}" sibTransId="{BC463B1C-233E-47D5-945D-79BCA791601E}"/>
    <dgm:cxn modelId="{11ACE028-A6CD-448D-BF18-838E29905CC8}" type="presOf" srcId="{4F865A60-2C3F-49AC-9E46-3BF09806A25D}" destId="{DAD9059A-916A-4916-A2A8-B42491568DD3}" srcOrd="0" destOrd="3" presId="urn:microsoft.com/office/officeart/2005/8/layout/hList6"/>
    <dgm:cxn modelId="{77BD0D2D-7C4E-49B3-9A72-0FD33F32D294}" type="presOf" srcId="{6D0E5D9F-7263-4526-A227-51301233F549}" destId="{25A33852-3C4B-4406-8856-3A4D6201948C}" srcOrd="0" destOrd="0" presId="urn:microsoft.com/office/officeart/2005/8/layout/hList6"/>
    <dgm:cxn modelId="{DB853143-9743-42B6-9324-5FA427FEB8B4}" srcId="{23A0DE4A-FE92-496E-B335-3433CEFB74E9}" destId="{F82F6AD8-392E-45E0-A1FB-6DE407ABCD1E}" srcOrd="0" destOrd="0" parTransId="{5C21DD34-F5BF-4094-A633-544DE8567109}" sibTransId="{CB111EF8-885D-496D-8FD8-6ADC5F171197}"/>
    <dgm:cxn modelId="{DC53BA63-76BA-413A-ACCE-B7609C3FDC8E}" type="presOf" srcId="{A81358E0-3DE7-41AD-A28C-ABB22548B1F6}" destId="{86146B22-5360-4D1B-AC91-3378F10134EE}" srcOrd="0" destOrd="1" presId="urn:microsoft.com/office/officeart/2005/8/layout/hList6"/>
    <dgm:cxn modelId="{8E140064-131C-4AF1-82EA-89AD012F52BF}" type="presOf" srcId="{86A7E71D-8EC5-49C5-88AE-4B5BD4CFF53E}" destId="{98302F07-D6A9-46A5-9807-EBF6C9F5B2DD}" srcOrd="0" destOrd="3" presId="urn:microsoft.com/office/officeart/2005/8/layout/hList6"/>
    <dgm:cxn modelId="{03113267-177D-4BE6-B727-DCBB53557041}" srcId="{23A0DE4A-FE92-496E-B335-3433CEFB74E9}" destId="{86A7E71D-8EC5-49C5-88AE-4B5BD4CFF53E}" srcOrd="1" destOrd="0" parTransId="{EAED5928-BE43-4C37-937A-BF738A5206E9}" sibTransId="{7F47BD4F-54E7-491D-A3C8-0588ED9594BF}"/>
    <dgm:cxn modelId="{17E73148-9C08-4999-B21E-F3C5A0E3FC0C}" srcId="{CF9055CF-8DEB-4A02-949A-DE72B6AC5D37}" destId="{B6E26FFC-9977-4BBC-BEC7-3D6B63754E52}" srcOrd="1" destOrd="0" parTransId="{5CEFBD89-2F4F-4B51-A98A-0F3C86494166}" sibTransId="{48634C00-2335-4923-9072-EB7482323D9C}"/>
    <dgm:cxn modelId="{F4F3BD4C-7DE7-449F-8ECF-B43B2B86F2EB}" type="presOf" srcId="{CBCC21F5-552F-4D39-812E-6FCD4A366F58}" destId="{DAD9059A-916A-4916-A2A8-B42491568DD3}" srcOrd="0" destOrd="1" presId="urn:microsoft.com/office/officeart/2005/8/layout/hList6"/>
    <dgm:cxn modelId="{7FE3316D-B8FF-424C-A3B8-E95F4E0C55C4}" srcId="{B6E26FFC-9977-4BBC-BEC7-3D6B63754E52}" destId="{B71E9180-C1FB-4087-A62E-F9CFFE261FDE}" srcOrd="1" destOrd="0" parTransId="{5A60EB6B-7C34-4C1F-9F62-0C331D93DA66}" sibTransId="{838EE215-F2DB-4F39-A655-8E513E1BFB67}"/>
    <dgm:cxn modelId="{2986897A-7787-444F-B6C8-41F3823EF3C1}" srcId="{CF9055CF-8DEB-4A02-949A-DE72B6AC5D37}" destId="{082E8A29-955A-4C7C-A174-3E9DCD4DC89B}" srcOrd="0" destOrd="0" parTransId="{BA7938E6-8DFA-40B7-B4C4-EACC6D85FC31}" sibTransId="{C2176686-D23E-48EB-9D1B-1A1B46236638}"/>
    <dgm:cxn modelId="{67A03D8F-F327-4A9F-ABBC-1EB67EFD1ECB}" srcId="{082E8A29-955A-4C7C-A174-3E9DCD4DC89B}" destId="{23A0DE4A-FE92-496E-B335-3433CEFB74E9}" srcOrd="0" destOrd="0" parTransId="{68935D38-FEDC-4CD3-8002-43CB3944BEAF}" sibTransId="{55DF926D-029A-4E18-95C4-77A5A37CAE40}"/>
    <dgm:cxn modelId="{48588B9B-D0D1-4EEC-9B40-8EBA9D389B47}" type="presOf" srcId="{03363CD3-464E-410D-8B1D-E3C1F9AD0927}" destId="{98302F07-D6A9-46A5-9807-EBF6C9F5B2DD}" srcOrd="0" destOrd="4" presId="urn:microsoft.com/office/officeart/2005/8/layout/hList6"/>
    <dgm:cxn modelId="{A76240AD-13F6-40C0-BD9B-102D5EC0AE51}" srcId="{CF9055CF-8DEB-4A02-949A-DE72B6AC5D37}" destId="{E5E95E82-EF79-43CA-AA86-43B0E1CBCD3F}" srcOrd="3" destOrd="0" parTransId="{FD76A3AE-1B6C-45A0-8E84-63160283749F}" sibTransId="{BF76010C-5523-4E13-B3E7-886DCE6AEBD4}"/>
    <dgm:cxn modelId="{1B8E71B0-2D3A-4AB0-8843-CFDACEDC3198}" srcId="{6D0E5D9F-7263-4526-A227-51301233F549}" destId="{F3256203-D9D1-492A-B801-68C1A32486F0}" srcOrd="0" destOrd="0" parTransId="{E9A20291-2E30-4C14-BB7D-DC095A20ECB6}" sibTransId="{6C9440D0-8847-40C0-98BC-2B5EA5745C3A}"/>
    <dgm:cxn modelId="{F2464EBC-0449-49A7-BE57-0C8A5FCC2166}" srcId="{082E8A29-955A-4C7C-A174-3E9DCD4DC89B}" destId="{03363CD3-464E-410D-8B1D-E3C1F9AD0927}" srcOrd="1" destOrd="0" parTransId="{33659BFE-D0E1-4E22-93C4-6B8633059E23}" sibTransId="{EAB5FD10-99EB-4C2C-9719-0045DD6BEEE4}"/>
    <dgm:cxn modelId="{FB8541C0-3895-4553-A4C7-34B81A3C4A0B}" srcId="{E5E95E82-EF79-43CA-AA86-43B0E1CBCD3F}" destId="{A81358E0-3DE7-41AD-A28C-ABB22548B1F6}" srcOrd="0" destOrd="0" parTransId="{262E0B94-6EA9-4797-B705-959D7B185F91}" sibTransId="{77756FBB-BF6C-4D78-803E-BCC851F1DA03}"/>
    <dgm:cxn modelId="{C06DA1C3-D38F-43B1-B24E-E80592CC29EC}" type="presOf" srcId="{23A0DE4A-FE92-496E-B335-3433CEFB74E9}" destId="{98302F07-D6A9-46A5-9807-EBF6C9F5B2DD}" srcOrd="0" destOrd="1" presId="urn:microsoft.com/office/officeart/2005/8/layout/hList6"/>
    <dgm:cxn modelId="{C8C462C6-33A3-4E8B-91FE-36DBE92F1C4A}" srcId="{CF9055CF-8DEB-4A02-949A-DE72B6AC5D37}" destId="{6D0E5D9F-7263-4526-A227-51301233F549}" srcOrd="2" destOrd="0" parTransId="{23416D07-25F8-426C-BC65-639E6BCF4D6D}" sibTransId="{DE289E29-1989-4D8E-8AA6-F030105B3F13}"/>
    <dgm:cxn modelId="{2FA258D4-5B38-426D-B0D7-CD8F217A1137}" type="presOf" srcId="{E5E95E82-EF79-43CA-AA86-43B0E1CBCD3F}" destId="{86146B22-5360-4D1B-AC91-3378F10134EE}" srcOrd="0" destOrd="0" presId="urn:microsoft.com/office/officeart/2005/8/layout/hList6"/>
    <dgm:cxn modelId="{3C41F2E0-4620-40B4-9857-68872B278EFB}" srcId="{B6E26FFC-9977-4BBC-BEC7-3D6B63754E52}" destId="{CBCC21F5-552F-4D39-812E-6FCD4A366F58}" srcOrd="0" destOrd="0" parTransId="{4A973A1C-85F1-4969-A536-D29940229E2C}" sibTransId="{3640B940-6901-481F-ADF7-6B77DEEED764}"/>
    <dgm:cxn modelId="{24179AE2-AA7E-4702-A358-E95F80152CCA}" type="presOf" srcId="{CF9055CF-8DEB-4A02-949A-DE72B6AC5D37}" destId="{6F1872F4-A030-4D64-A17C-72EA1ABBD62E}" srcOrd="0" destOrd="0" presId="urn:microsoft.com/office/officeart/2005/8/layout/hList6"/>
    <dgm:cxn modelId="{C3DDD1E4-F362-415A-9A8D-DF4D73265B7C}" type="presOf" srcId="{F82F6AD8-392E-45E0-A1FB-6DE407ABCD1E}" destId="{98302F07-D6A9-46A5-9807-EBF6C9F5B2DD}" srcOrd="0" destOrd="2" presId="urn:microsoft.com/office/officeart/2005/8/layout/hList6"/>
    <dgm:cxn modelId="{CC1A92EB-2672-4443-858D-BCA16F76F740}" type="presOf" srcId="{F3256203-D9D1-492A-B801-68C1A32486F0}" destId="{25A33852-3C4B-4406-8856-3A4D6201948C}" srcOrd="0" destOrd="1" presId="urn:microsoft.com/office/officeart/2005/8/layout/hList6"/>
    <dgm:cxn modelId="{F798E1EB-A259-4988-94F6-024C25117025}" type="presOf" srcId="{B71E9180-C1FB-4087-A62E-F9CFFE261FDE}" destId="{DAD9059A-916A-4916-A2A8-B42491568DD3}" srcOrd="0" destOrd="2" presId="urn:microsoft.com/office/officeart/2005/8/layout/hList6"/>
    <dgm:cxn modelId="{423D63FB-CBDA-42C6-8EFC-3802A1195700}" type="presOf" srcId="{6565A3AF-F90C-4F11-BBDF-8B26BE01EEFD}" destId="{86146B22-5360-4D1B-AC91-3378F10134EE}" srcOrd="0" destOrd="2" presId="urn:microsoft.com/office/officeart/2005/8/layout/hList6"/>
    <dgm:cxn modelId="{D4055BC1-25B1-4CD1-BF08-20C154FADF73}" type="presParOf" srcId="{6F1872F4-A030-4D64-A17C-72EA1ABBD62E}" destId="{98302F07-D6A9-46A5-9807-EBF6C9F5B2DD}" srcOrd="0" destOrd="0" presId="urn:microsoft.com/office/officeart/2005/8/layout/hList6"/>
    <dgm:cxn modelId="{584E2F3E-994B-49B2-AD46-0E8D6E4A468B}" type="presParOf" srcId="{6F1872F4-A030-4D64-A17C-72EA1ABBD62E}" destId="{6681DF6F-8E98-430C-9A87-14BEC6C3269E}" srcOrd="1" destOrd="0" presId="urn:microsoft.com/office/officeart/2005/8/layout/hList6"/>
    <dgm:cxn modelId="{FD54A181-98DF-439C-9CA4-93CD1333DEC4}" type="presParOf" srcId="{6F1872F4-A030-4D64-A17C-72EA1ABBD62E}" destId="{DAD9059A-916A-4916-A2A8-B42491568DD3}" srcOrd="2" destOrd="0" presId="urn:microsoft.com/office/officeart/2005/8/layout/hList6"/>
    <dgm:cxn modelId="{B910F504-589D-4168-B820-FECB0EF26955}" type="presParOf" srcId="{6F1872F4-A030-4D64-A17C-72EA1ABBD62E}" destId="{39AEACD1-F8CF-4528-8379-DAA829B3790B}" srcOrd="3" destOrd="0" presId="urn:microsoft.com/office/officeart/2005/8/layout/hList6"/>
    <dgm:cxn modelId="{AEDC4C6E-DC7C-4364-8563-E748313EFA17}" type="presParOf" srcId="{6F1872F4-A030-4D64-A17C-72EA1ABBD62E}" destId="{25A33852-3C4B-4406-8856-3A4D6201948C}" srcOrd="4" destOrd="0" presId="urn:microsoft.com/office/officeart/2005/8/layout/hList6"/>
    <dgm:cxn modelId="{CBF7D188-2B16-4153-AEAE-C484C833188A}" type="presParOf" srcId="{6F1872F4-A030-4D64-A17C-72EA1ABBD62E}" destId="{562EDDC3-60FD-463F-A6DB-A597D604B642}" srcOrd="5" destOrd="0" presId="urn:microsoft.com/office/officeart/2005/8/layout/hList6"/>
    <dgm:cxn modelId="{A7220034-7FD2-4082-91F9-5EDDE0F524D0}" type="presParOf" srcId="{6F1872F4-A030-4D64-A17C-72EA1ABBD62E}" destId="{86146B22-5360-4D1B-AC91-3378F10134EE}"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302F07-D6A9-46A5-9807-EBF6C9F5B2DD}">
      <dsp:nvSpPr>
        <dsp:cNvPr id="0" name=""/>
        <dsp:cNvSpPr/>
      </dsp:nvSpPr>
      <dsp:spPr>
        <a:xfrm rot="16200000">
          <a:off x="-851716" y="854037"/>
          <a:ext cx="3986213" cy="2278137"/>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0" tIns="0" rIns="100118" bIns="0" numCol="1" spcCol="1270" anchor="t" anchorCtr="0">
          <a:noAutofit/>
        </a:bodyPr>
        <a:lstStyle/>
        <a:p>
          <a:pPr marL="0" lvl="0" indent="0" algn="l" defTabSz="711200">
            <a:lnSpc>
              <a:spcPct val="90000"/>
            </a:lnSpc>
            <a:spcBef>
              <a:spcPct val="0"/>
            </a:spcBef>
            <a:spcAft>
              <a:spcPct val="35000"/>
            </a:spcAft>
            <a:buNone/>
          </a:pPr>
          <a:r>
            <a:rPr lang="en-US" sz="1600" b="1" kern="1200" dirty="0"/>
            <a:t>Step 1 – </a:t>
          </a:r>
          <a:br>
            <a:rPr lang="en-US" sz="1600" b="1" kern="1200" dirty="0"/>
          </a:br>
          <a:r>
            <a:rPr lang="en-US" sz="1600" b="1" kern="1200" dirty="0"/>
            <a:t>Fall 2018</a:t>
          </a:r>
        </a:p>
        <a:p>
          <a:pPr marL="114300" lvl="1" indent="-114300" algn="l" defTabSz="533400">
            <a:lnSpc>
              <a:spcPct val="90000"/>
            </a:lnSpc>
            <a:spcBef>
              <a:spcPct val="0"/>
            </a:spcBef>
            <a:spcAft>
              <a:spcPct val="15000"/>
            </a:spcAft>
            <a:buChar char="•"/>
          </a:pPr>
          <a:r>
            <a:rPr lang="en-US" sz="1200" kern="1200" dirty="0"/>
            <a:t>GCC Course Review</a:t>
          </a:r>
        </a:p>
        <a:p>
          <a:pPr marL="228600" lvl="2" indent="-114300" algn="l" defTabSz="533400">
            <a:lnSpc>
              <a:spcPct val="90000"/>
            </a:lnSpc>
            <a:spcBef>
              <a:spcPct val="0"/>
            </a:spcBef>
            <a:spcAft>
              <a:spcPct val="15000"/>
            </a:spcAft>
            <a:buChar char="•"/>
          </a:pPr>
          <a:r>
            <a:rPr lang="en-US" sz="1200" kern="1200" dirty="0"/>
            <a:t>Signature enhancement for all high schools</a:t>
          </a:r>
        </a:p>
        <a:p>
          <a:pPr marL="228600" lvl="2" indent="-114300" algn="l" defTabSz="533400">
            <a:lnSpc>
              <a:spcPct val="90000"/>
            </a:lnSpc>
            <a:spcBef>
              <a:spcPct val="0"/>
            </a:spcBef>
            <a:spcAft>
              <a:spcPct val="15000"/>
            </a:spcAft>
            <a:buChar char="•"/>
          </a:pPr>
          <a:r>
            <a:rPr lang="en-US" sz="1200" kern="1200" dirty="0"/>
            <a:t>Magnet enhancement for all magnet programs</a:t>
          </a:r>
          <a:br>
            <a:rPr lang="en-US" sz="1200" kern="1200" dirty="0"/>
          </a:br>
          <a:endParaRPr lang="en-US" sz="1200" kern="1200" dirty="0"/>
        </a:p>
        <a:p>
          <a:pPr marL="114300" lvl="1" indent="-114300" algn="l" defTabSz="533400">
            <a:lnSpc>
              <a:spcPct val="90000"/>
            </a:lnSpc>
            <a:spcBef>
              <a:spcPct val="0"/>
            </a:spcBef>
            <a:spcAft>
              <a:spcPct val="15000"/>
            </a:spcAft>
            <a:buChar char="•"/>
          </a:pPr>
          <a:r>
            <a:rPr lang="en-US" sz="1200" kern="1200" dirty="0"/>
            <a:t>Board of Education Policy Review of GCC Course as a Graduation Requirement</a:t>
          </a:r>
        </a:p>
      </dsp:txBody>
      <dsp:txXfrm rot="5400000">
        <a:off x="2322" y="797242"/>
        <a:ext cx="2278137" cy="2391727"/>
      </dsp:txXfrm>
    </dsp:sp>
    <dsp:sp modelId="{DAD9059A-916A-4916-A2A8-B42491568DD3}">
      <dsp:nvSpPr>
        <dsp:cNvPr id="0" name=""/>
        <dsp:cNvSpPr/>
      </dsp:nvSpPr>
      <dsp:spPr>
        <a:xfrm rot="16200000">
          <a:off x="1562992" y="854037"/>
          <a:ext cx="3986213" cy="2278137"/>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0" tIns="0" rIns="100118" bIns="0" numCol="1" spcCol="1270" anchor="t" anchorCtr="0">
          <a:noAutofit/>
        </a:bodyPr>
        <a:lstStyle/>
        <a:p>
          <a:pPr marL="0" lvl="0" indent="0" algn="l" defTabSz="711200">
            <a:lnSpc>
              <a:spcPct val="90000"/>
            </a:lnSpc>
            <a:spcBef>
              <a:spcPct val="0"/>
            </a:spcBef>
            <a:spcAft>
              <a:spcPct val="35000"/>
            </a:spcAft>
            <a:buNone/>
          </a:pPr>
          <a:r>
            <a:rPr lang="en-US" sz="1600" b="1" kern="1200" dirty="0"/>
            <a:t>Step 2 – </a:t>
          </a:r>
          <a:br>
            <a:rPr lang="en-US" sz="1600" b="1" kern="1200" dirty="0"/>
          </a:br>
          <a:r>
            <a:rPr lang="en-US" sz="1600" b="1" kern="1200" dirty="0"/>
            <a:t>Spring 2019</a:t>
          </a:r>
        </a:p>
        <a:p>
          <a:pPr marL="114300" lvl="1" indent="-114300" algn="l" defTabSz="533400">
            <a:lnSpc>
              <a:spcPct val="90000"/>
            </a:lnSpc>
            <a:spcBef>
              <a:spcPct val="0"/>
            </a:spcBef>
            <a:spcAft>
              <a:spcPct val="15000"/>
            </a:spcAft>
            <a:buChar char="•"/>
          </a:pPr>
          <a:r>
            <a:rPr lang="en-US" sz="1200" kern="1200" dirty="0"/>
            <a:t>Teacher Professional Development Workshop to receive GCC Course Curriculum and begin course exploration</a:t>
          </a:r>
          <a:br>
            <a:rPr lang="en-US" sz="1200" kern="1200" dirty="0"/>
          </a:br>
          <a:endParaRPr lang="en-US" sz="1200" kern="1200" dirty="0"/>
        </a:p>
        <a:p>
          <a:pPr marL="114300" lvl="1" indent="-114300" algn="l" defTabSz="533400">
            <a:lnSpc>
              <a:spcPct val="90000"/>
            </a:lnSpc>
            <a:spcBef>
              <a:spcPct val="0"/>
            </a:spcBef>
            <a:spcAft>
              <a:spcPct val="15000"/>
            </a:spcAft>
            <a:buChar char="•"/>
          </a:pPr>
          <a:r>
            <a:rPr lang="en-US" sz="1200" kern="1200" dirty="0"/>
            <a:t>Personalized Outreach to School Leadership regarding teacher selection and scheduling</a:t>
          </a:r>
        </a:p>
        <a:p>
          <a:pPr marL="114300" lvl="1" indent="-114300" algn="l" defTabSz="533400">
            <a:lnSpc>
              <a:spcPct val="90000"/>
            </a:lnSpc>
            <a:spcBef>
              <a:spcPct val="0"/>
            </a:spcBef>
            <a:spcAft>
              <a:spcPct val="15000"/>
            </a:spcAft>
            <a:buChar char="•"/>
          </a:pPr>
          <a:endParaRPr lang="en-US" sz="1200" kern="1200" dirty="0"/>
        </a:p>
      </dsp:txBody>
      <dsp:txXfrm rot="5400000">
        <a:off x="2417030" y="797242"/>
        <a:ext cx="2278137" cy="2391727"/>
      </dsp:txXfrm>
    </dsp:sp>
    <dsp:sp modelId="{25A33852-3C4B-4406-8856-3A4D6201948C}">
      <dsp:nvSpPr>
        <dsp:cNvPr id="0" name=""/>
        <dsp:cNvSpPr/>
      </dsp:nvSpPr>
      <dsp:spPr>
        <a:xfrm rot="16200000">
          <a:off x="4046280" y="854037"/>
          <a:ext cx="3986213" cy="2278137"/>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0" tIns="0" rIns="100118" bIns="0" numCol="1" spcCol="1270" anchor="t" anchorCtr="0">
          <a:noAutofit/>
        </a:bodyPr>
        <a:lstStyle/>
        <a:p>
          <a:pPr marL="0" lvl="0" indent="0" algn="l" defTabSz="711200">
            <a:lnSpc>
              <a:spcPct val="90000"/>
            </a:lnSpc>
            <a:spcBef>
              <a:spcPct val="0"/>
            </a:spcBef>
            <a:spcAft>
              <a:spcPct val="35000"/>
            </a:spcAft>
            <a:buNone/>
          </a:pPr>
          <a:r>
            <a:rPr lang="en-US" sz="1600" b="1" kern="1200" dirty="0"/>
            <a:t>Step 3 – </a:t>
          </a:r>
          <a:br>
            <a:rPr lang="en-US" sz="1600" b="1" kern="1200" dirty="0"/>
          </a:br>
          <a:r>
            <a:rPr lang="en-US" sz="1600" b="1" kern="1200" dirty="0"/>
            <a:t>Summer 2019</a:t>
          </a:r>
        </a:p>
        <a:p>
          <a:pPr marL="114300" lvl="1" indent="-114300" algn="l" defTabSz="533400">
            <a:lnSpc>
              <a:spcPct val="90000"/>
            </a:lnSpc>
            <a:spcBef>
              <a:spcPct val="0"/>
            </a:spcBef>
            <a:spcAft>
              <a:spcPct val="15000"/>
            </a:spcAft>
            <a:buChar char="•"/>
          </a:pPr>
          <a:r>
            <a:rPr lang="en-US" sz="1200" kern="1200" dirty="0"/>
            <a:t>Summer PD Camp (3 days) for all teachers who have been selected to teach the GCC Course beginning </a:t>
          </a:r>
          <a:br>
            <a:rPr lang="en-US" sz="1200" kern="1200" dirty="0"/>
          </a:br>
          <a:r>
            <a:rPr lang="en-US" sz="1200" kern="1200" dirty="0"/>
            <a:t>Fall 2019</a:t>
          </a:r>
        </a:p>
      </dsp:txBody>
      <dsp:txXfrm rot="5400000">
        <a:off x="4900318" y="797242"/>
        <a:ext cx="2278137" cy="2391727"/>
      </dsp:txXfrm>
    </dsp:sp>
    <dsp:sp modelId="{86146B22-5360-4D1B-AC91-3378F10134EE}">
      <dsp:nvSpPr>
        <dsp:cNvPr id="0" name=""/>
        <dsp:cNvSpPr/>
      </dsp:nvSpPr>
      <dsp:spPr>
        <a:xfrm rot="16200000">
          <a:off x="6497092" y="854037"/>
          <a:ext cx="3986213" cy="2278137"/>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0" tIns="0" rIns="100118" bIns="0" numCol="1" spcCol="1270" anchor="t" anchorCtr="0">
          <a:noAutofit/>
        </a:bodyPr>
        <a:lstStyle/>
        <a:p>
          <a:pPr marL="0" lvl="0" indent="0" algn="l" defTabSz="711200">
            <a:lnSpc>
              <a:spcPct val="90000"/>
            </a:lnSpc>
            <a:spcBef>
              <a:spcPct val="0"/>
            </a:spcBef>
            <a:spcAft>
              <a:spcPct val="35000"/>
            </a:spcAft>
            <a:buNone/>
          </a:pPr>
          <a:r>
            <a:rPr lang="en-US" sz="1600" b="1" kern="1200" dirty="0"/>
            <a:t>Step 4 –</a:t>
          </a:r>
          <a:br>
            <a:rPr lang="en-US" sz="1600" b="1" kern="1200" dirty="0"/>
          </a:br>
          <a:r>
            <a:rPr lang="en-US" sz="1600" b="1" kern="1200" dirty="0"/>
            <a:t>2019-2020 school year</a:t>
          </a:r>
        </a:p>
        <a:p>
          <a:pPr marL="114300" lvl="1" indent="-114300" algn="l" defTabSz="533400">
            <a:lnSpc>
              <a:spcPct val="90000"/>
            </a:lnSpc>
            <a:spcBef>
              <a:spcPct val="0"/>
            </a:spcBef>
            <a:spcAft>
              <a:spcPct val="15000"/>
            </a:spcAft>
            <a:buChar char="•"/>
          </a:pPr>
          <a:r>
            <a:rPr lang="en-US" sz="1200" kern="1200" dirty="0"/>
            <a:t>GCC Course taught to all 9</a:t>
          </a:r>
          <a:r>
            <a:rPr lang="en-US" sz="1200" kern="1200" baseline="30000" dirty="0"/>
            <a:t>th</a:t>
          </a:r>
          <a:r>
            <a:rPr lang="en-US" sz="1200" kern="1200" dirty="0"/>
            <a:t> graders at all high schools </a:t>
          </a:r>
        </a:p>
        <a:p>
          <a:pPr marL="114300" lvl="1" indent="-114300" algn="l" defTabSz="533400">
            <a:lnSpc>
              <a:spcPct val="90000"/>
            </a:lnSpc>
            <a:spcBef>
              <a:spcPct val="0"/>
            </a:spcBef>
            <a:spcAft>
              <a:spcPct val="15000"/>
            </a:spcAft>
            <a:buChar char="•"/>
          </a:pPr>
          <a:endParaRPr lang="en-US" sz="1200" kern="1200" dirty="0"/>
        </a:p>
      </dsp:txBody>
      <dsp:txXfrm rot="5400000">
        <a:off x="7351130" y="797242"/>
        <a:ext cx="2278137" cy="2391727"/>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EEBDA6D-DC69-4DCE-BAF7-6763517D3376}" type="datetimeFigureOut">
              <a:rPr lang="en-US"/>
              <a:t>11/29/2018</a:t>
            </a:fld>
            <a:endParaRPr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2977E94-A6AB-4E02-8E43-E89F9CF4757F}" type="slidenum">
              <a:rPr/>
              <a:t>‹#›</a:t>
            </a:fld>
            <a:endParaRPr dirty="0"/>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37F6C43-988E-4257-9A1C-C162EF036D58}" type="datetimeFigureOut">
              <a:rPr lang="en-US"/>
              <a:t>11/29/2018</a:t>
            </a:fld>
            <a:endParaRPr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ED491D0-8E1B-49C7-849B-A28568D94497}" type="slidenum">
              <a:rPr/>
              <a:t>‹#›</a:t>
            </a:fld>
            <a:endParaRPr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Mary – Intro </a:t>
            </a:r>
          </a:p>
          <a:p>
            <a:endParaRPr lang="en-US" dirty="0"/>
          </a:p>
          <a:p>
            <a:r>
              <a:rPr lang="en-US" dirty="0"/>
              <a:t>Good Morning. My name is Mary Tillar and I am the Assistant Superintendent for Advanced Studies and Programs. It is my honor to be with you this morning and to be a part of this distinguished panel. To begin, I would like my fellow panelists to introduce themselves.</a:t>
            </a:r>
          </a:p>
          <a:p>
            <a:endParaRPr lang="en-US" dirty="0"/>
          </a:p>
          <a:p>
            <a:r>
              <a:rPr lang="en-US" dirty="0"/>
              <a:t>You may recall that two years ago, in response to an incident of racial bias and the impact of that incident on the community, Arundel High School initiated the design of a Global Community Citizenship course. This course, written through the school’s Signature theme, supported student self-exploration of events, traditions, cultures, and circumstances that shape views, behaviors, and individual goals. A movement was started with its approval for Arundel in April 2017. We have seen significantly positive results as the Global Community Citizenship Course has allowed students and staff alike to express their voices and feel valued. It has also enhanced relationships between and among students and staff, as well as values of acceptance and inclusion. </a:t>
            </a:r>
          </a:p>
          <a:p>
            <a:endParaRPr lang="en-US" dirty="0"/>
          </a:p>
        </p:txBody>
      </p:sp>
      <p:sp>
        <p:nvSpPr>
          <p:cNvPr id="4" name="Slide Number Placeholder 3"/>
          <p:cNvSpPr>
            <a:spLocks noGrp="1"/>
          </p:cNvSpPr>
          <p:nvPr>
            <p:ph type="sldNum" sz="quarter" idx="10"/>
          </p:nvPr>
        </p:nvSpPr>
        <p:spPr/>
        <p:txBody>
          <a:bodyPr/>
          <a:lstStyle/>
          <a:p>
            <a:fld id="{DED491D0-8E1B-49C7-849B-A28568D94497}" type="slidenum">
              <a:rPr lang="en-US" smtClean="0"/>
              <a:t>1</a:t>
            </a:fld>
            <a:endParaRPr lang="en-US" dirty="0"/>
          </a:p>
        </p:txBody>
      </p:sp>
    </p:spTree>
    <p:extLst>
      <p:ext uri="{BB962C8B-B14F-4D97-AF65-F5344CB8AC3E}">
        <p14:creationId xmlns:p14="http://schemas.microsoft.com/office/powerpoint/2010/main" val="2966746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Katara – Discussion on the objective of the course.  </a:t>
            </a:r>
          </a:p>
          <a:p>
            <a:endParaRPr lang="en-US" dirty="0"/>
          </a:p>
          <a:p>
            <a:r>
              <a:rPr lang="en-US" dirty="0"/>
              <a:t>This course was developed to help students learn to build relationships and have constructive dialogue by understanding and appreciating differences while valuing the things we have in common.  When you look at the Strategic Plan, approved by the Board, relationships are at the heart.  This course fully aligns with that plan. This course also values voice as local, state and national level issues are discussed. In the Global Community Citizenship Course societal influences, implicit bias, empathy, and inclusion are explored with the goal of developing students as changemakers.</a:t>
            </a:r>
          </a:p>
          <a:p>
            <a:endParaRPr lang="en-US" dirty="0"/>
          </a:p>
          <a:p>
            <a:endParaRPr lang="en-US" dirty="0"/>
          </a:p>
        </p:txBody>
      </p:sp>
      <p:sp>
        <p:nvSpPr>
          <p:cNvPr id="4" name="Slide Number Placeholder 3"/>
          <p:cNvSpPr>
            <a:spLocks noGrp="1"/>
          </p:cNvSpPr>
          <p:nvPr>
            <p:ph type="sldNum" sz="quarter" idx="10"/>
          </p:nvPr>
        </p:nvSpPr>
        <p:spPr/>
        <p:txBody>
          <a:bodyPr/>
          <a:lstStyle/>
          <a:p>
            <a:fld id="{DED491D0-8E1B-49C7-849B-A28568D94497}" type="slidenum">
              <a:rPr lang="en-US" smtClean="0"/>
              <a:t>2</a:t>
            </a:fld>
            <a:endParaRPr lang="en-US" dirty="0"/>
          </a:p>
        </p:txBody>
      </p:sp>
    </p:spTree>
    <p:extLst>
      <p:ext uri="{BB962C8B-B14F-4D97-AF65-F5344CB8AC3E}">
        <p14:creationId xmlns:p14="http://schemas.microsoft.com/office/powerpoint/2010/main" val="180575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Panel – Students talk about what they learned from the class and tell the personal stories of how the class changed the way they interact with others.</a:t>
            </a:r>
          </a:p>
        </p:txBody>
      </p:sp>
      <p:sp>
        <p:nvSpPr>
          <p:cNvPr id="4" name="Slide Number Placeholder 3"/>
          <p:cNvSpPr>
            <a:spLocks noGrp="1"/>
          </p:cNvSpPr>
          <p:nvPr>
            <p:ph type="sldNum" sz="quarter" idx="10"/>
          </p:nvPr>
        </p:nvSpPr>
        <p:spPr/>
        <p:txBody>
          <a:bodyPr/>
          <a:lstStyle/>
          <a:p>
            <a:fld id="{DED491D0-8E1B-49C7-849B-A28568D94497}" type="slidenum">
              <a:rPr lang="en-US" smtClean="0"/>
              <a:t>3</a:t>
            </a:fld>
            <a:endParaRPr lang="en-US" dirty="0"/>
          </a:p>
        </p:txBody>
      </p:sp>
    </p:spTree>
    <p:extLst>
      <p:ext uri="{BB962C8B-B14F-4D97-AF65-F5344CB8AC3E}">
        <p14:creationId xmlns:p14="http://schemas.microsoft.com/office/powerpoint/2010/main" val="3411253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Mary – </a:t>
            </a:r>
          </a:p>
          <a:p>
            <a:endParaRPr lang="en-US" dirty="0"/>
          </a:p>
          <a:p>
            <a:r>
              <a:rPr lang="en-US" dirty="0"/>
              <a:t>When this course was before the Board in 2017, there was discussion of the intent to make it available at all high school. The success we have seen at Arundel, combined with events of hate and bigotry across our county, have led us to this point. Dr. Arlotto has decided that not only will the course be implemented at all high schools next year, but that it will be graduation requirement for all incoming freshmen. That will require a change in regulatory language and clarification of some policy language which will come to you for the first time at your next meeting. </a:t>
            </a:r>
          </a:p>
          <a:p>
            <a:endParaRPr lang="en-US"/>
          </a:p>
          <a:p>
            <a:r>
              <a:rPr lang="en-US"/>
              <a:t>A </a:t>
            </a:r>
            <a:r>
              <a:rPr lang="en-US" dirty="0"/>
              <a:t>growing body of research confirms that students in schools with a strong sense of community are more likely to be academically successful, ethically engaged, socially and emotionally competent, and smart decision-makers. We believe this course will go a long way in bringing that about.</a:t>
            </a:r>
          </a:p>
          <a:p>
            <a:endParaRPr lang="en-US" dirty="0"/>
          </a:p>
          <a:p>
            <a:r>
              <a:rPr lang="en-US" dirty="0"/>
              <a:t>The course will be offered through each high school’s Signature or Magnet program, though every student beginning with next year’s incoming freshmen will take it. Offering the course through Signature or the Magnet allows each school to personalize the course with information and influences pertinent to its community. </a:t>
            </a:r>
          </a:p>
          <a:p>
            <a:endParaRPr lang="en-US" dirty="0"/>
          </a:p>
          <a:p>
            <a:r>
              <a:rPr lang="en-US" dirty="0"/>
              <a:t>We are truly excited, and our school will be ready in September. Our belief is that this is a moral imperative as we prepare our students for college, career, and community readiness. They are our future leaders!</a:t>
            </a:r>
          </a:p>
          <a:p>
            <a:endParaRPr lang="en-US" dirty="0"/>
          </a:p>
        </p:txBody>
      </p:sp>
      <p:sp>
        <p:nvSpPr>
          <p:cNvPr id="4" name="Slide Number Placeholder 3"/>
          <p:cNvSpPr>
            <a:spLocks noGrp="1"/>
          </p:cNvSpPr>
          <p:nvPr>
            <p:ph type="sldNum" sz="quarter" idx="10"/>
          </p:nvPr>
        </p:nvSpPr>
        <p:spPr/>
        <p:txBody>
          <a:bodyPr/>
          <a:lstStyle/>
          <a:p>
            <a:fld id="{DED491D0-8E1B-49C7-849B-A28568D94497}" type="slidenum">
              <a:rPr lang="en-US" smtClean="0"/>
              <a:t>4</a:t>
            </a:fld>
            <a:endParaRPr lang="en-US" dirty="0"/>
          </a:p>
        </p:txBody>
      </p:sp>
    </p:spTree>
    <p:extLst>
      <p:ext uri="{BB962C8B-B14F-4D97-AF65-F5344CB8AC3E}">
        <p14:creationId xmlns:p14="http://schemas.microsoft.com/office/powerpoint/2010/main" val="365747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Communicate slide… </a:t>
            </a:r>
          </a:p>
          <a:p>
            <a:endParaRPr lang="en-US" dirty="0"/>
          </a:p>
          <a:p>
            <a:r>
              <a:rPr lang="en-US" dirty="0"/>
              <a:t>As you heard… eloquently communicated by our students… “This course supports students to….”</a:t>
            </a:r>
          </a:p>
        </p:txBody>
      </p:sp>
      <p:sp>
        <p:nvSpPr>
          <p:cNvPr id="4" name="Slide Number Placeholder 3"/>
          <p:cNvSpPr>
            <a:spLocks noGrp="1"/>
          </p:cNvSpPr>
          <p:nvPr>
            <p:ph type="sldNum" sz="quarter" idx="10"/>
          </p:nvPr>
        </p:nvSpPr>
        <p:spPr/>
        <p:txBody>
          <a:bodyPr/>
          <a:lstStyle/>
          <a:p>
            <a:fld id="{DED491D0-8E1B-49C7-849B-A28568D94497}" type="slidenum">
              <a:rPr lang="en-US" smtClean="0"/>
              <a:t>5</a:t>
            </a:fld>
            <a:endParaRPr lang="en-US" dirty="0"/>
          </a:p>
        </p:txBody>
      </p:sp>
    </p:spTree>
    <p:extLst>
      <p:ext uri="{BB962C8B-B14F-4D97-AF65-F5344CB8AC3E}">
        <p14:creationId xmlns:p14="http://schemas.microsoft.com/office/powerpoint/2010/main" val="19301230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ectangle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bwMode="black">
          <a:xfrm>
            <a:off x="3175199" y="1943842"/>
            <a:ext cx="8500062" cy="2387600"/>
          </a:xfrm>
        </p:spPr>
        <p:txBody>
          <a:bodyPr anchor="b"/>
          <a:lstStyle>
            <a:lvl1pPr algn="l">
              <a:lnSpc>
                <a:spcPct val="90000"/>
              </a:lnSpc>
              <a:defRPr sz="6000" b="1">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3175199" y="4538659"/>
            <a:ext cx="8500062" cy="865321"/>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11/29/2018</a:t>
            </a:fld>
            <a:endParaRPr lang="en-US" dirty="0"/>
          </a:p>
        </p:txBody>
      </p:sp>
      <p:sp>
        <p:nvSpPr>
          <p:cNvPr id="12" name="Footer Placeholder 4"/>
          <p:cNvSpPr>
            <a:spLocks noGrp="1"/>
          </p:cNvSpPr>
          <p:nvPr>
            <p:ph type="ftr" sz="quarter" idx="11"/>
          </p:nvPr>
        </p:nvSpPr>
        <p:spPr/>
        <p:txBody>
          <a:bodyPr/>
          <a:lstStyle>
            <a:lvl1pPr>
              <a:defRPr>
                <a:solidFill>
                  <a:schemeClr val="bg2"/>
                </a:solidFill>
              </a:defRPr>
            </a:lvl1pPr>
          </a:lstStyle>
          <a:p>
            <a:endParaRPr lang="en-US" dirty="0"/>
          </a:p>
        </p:txBody>
      </p:sp>
      <p:sp>
        <p:nvSpPr>
          <p:cNvPr id="13"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dirty="0"/>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11/29/2018</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2" name="Vertical Title 1"/>
          <p:cNvSpPr>
            <a:spLocks noGrp="1"/>
          </p:cNvSpPr>
          <p:nvPr>
            <p:ph type="title" orient="vert"/>
          </p:nvPr>
        </p:nvSpPr>
        <p:spPr>
          <a:xfrm>
            <a:off x="10266348" y="462249"/>
            <a:ext cx="1370886" cy="5714714"/>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378199" y="462249"/>
            <a:ext cx="9693088" cy="57147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378199" y="6356350"/>
            <a:ext cx="1971947" cy="365125"/>
          </a:xfrm>
        </p:spPr>
        <p:txBody>
          <a:bodyPr/>
          <a:lstStyle/>
          <a:p>
            <a:fld id="{2CCFE9AC-F15C-4FA0-A6F1-298829FA691D}" type="datetimeFigureOut">
              <a:rPr lang="en-US"/>
              <a:t>11/29/2018</a:t>
            </a:fld>
            <a:endParaRPr dirty="0"/>
          </a:p>
        </p:txBody>
      </p:sp>
      <p:sp>
        <p:nvSpPr>
          <p:cNvPr id="5" name="Footer Placeholder 4"/>
          <p:cNvSpPr>
            <a:spLocks noGrp="1"/>
          </p:cNvSpPr>
          <p:nvPr>
            <p:ph type="ftr" sz="quarter" idx="11"/>
          </p:nvPr>
        </p:nvSpPr>
        <p:spPr>
          <a:xfrm>
            <a:off x="2382374" y="6356350"/>
            <a:ext cx="5687786" cy="365125"/>
          </a:xfrm>
        </p:spPr>
        <p:txBody>
          <a:bodyPr/>
          <a:lstStyle/>
          <a:p>
            <a:endParaRPr dirty="0"/>
          </a:p>
        </p:txBody>
      </p:sp>
      <p:sp>
        <p:nvSpPr>
          <p:cNvPr id="6" name="Slide Number Placeholder 5"/>
          <p:cNvSpPr>
            <a:spLocks noGrp="1"/>
          </p:cNvSpPr>
          <p:nvPr>
            <p:ph type="sldNum" sz="quarter" idx="12"/>
          </p:nvPr>
        </p:nvSpPr>
        <p:spPr>
          <a:xfrm>
            <a:off x="8102389" y="6356350"/>
            <a:ext cx="1968898" cy="365125"/>
          </a:xfrm>
        </p:spPr>
        <p:txBody>
          <a:bodyPr/>
          <a:lstStyle/>
          <a:p>
            <a:fld id="{BD266BE7-899D-4075-917F-DBDE33B6B692}" type="slidenum">
              <a:rPr/>
              <a:t>‹#›</a:t>
            </a:fld>
            <a:endParaRPr dirty="0"/>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11/29/2018</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bwMode="black">
          <a:xfrm>
            <a:off x="3838015" y="658346"/>
            <a:ext cx="6597464" cy="3664417"/>
          </a:xfrm>
        </p:spPr>
        <p:txBody>
          <a:bodyPr anchor="b">
            <a:normAutofit/>
          </a:bodyPr>
          <a:lstStyle>
            <a:lvl1pPr>
              <a:lnSpc>
                <a:spcPct val="90000"/>
              </a:lnSpc>
              <a:defRPr sz="5000" b="1">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3838014" y="4589463"/>
            <a:ext cx="6597465" cy="1500187"/>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11/29/2018</a:t>
            </a:fld>
            <a:endParaRPr lang="en-US" dirty="0"/>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dirty="0"/>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80160" y="2194560"/>
            <a:ext cx="4489704"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415368" y="2194560"/>
            <a:ext cx="4493424"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11/29/2018</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280160"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80160" y="2743194"/>
            <a:ext cx="4489704" cy="3433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19088"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9088" y="2743194"/>
            <a:ext cx="4489704" cy="3433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CCFE9AC-F15C-4FA0-A6F1-298829FA691D}" type="datetimeFigureOut">
              <a:rPr lang="en-US"/>
              <a:t>11/29/2018</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CCFE9AC-F15C-4FA0-A6F1-298829FA691D}" type="datetimeFigureOut">
              <a:rPr lang="en-US"/>
              <a:t>11/29/2018</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FE9AC-F15C-4FA0-A6F1-298829FA691D}" type="datetimeFigureOut">
              <a:rPr lang="en-US"/>
              <a:t>11/29/2018</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1291818" y="2465294"/>
            <a:ext cx="3834874" cy="3711669"/>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3"/>
          <p:cNvSpPr>
            <a:spLocks noGrp="1"/>
          </p:cNvSpPr>
          <p:nvPr>
            <p:ph idx="1"/>
          </p:nvPr>
        </p:nvSpPr>
        <p:spPr>
          <a:xfrm>
            <a:off x="5518897" y="2465294"/>
            <a:ext cx="5174504" cy="3711669"/>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11/29/2018</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3"/>
          <p:cNvSpPr>
            <a:spLocks noGrp="1"/>
          </p:cNvSpPr>
          <p:nvPr>
            <p:ph type="body" sz="half" idx="2"/>
          </p:nvPr>
        </p:nvSpPr>
        <p:spPr>
          <a:xfrm>
            <a:off x="1291819" y="2465293"/>
            <a:ext cx="3834874" cy="3711669"/>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5518896" y="1828456"/>
            <a:ext cx="5389895" cy="5029544"/>
          </a:xfrm>
        </p:spPr>
        <p:txBody>
          <a:bodyPr tIns="13716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5" name="Date Placeholder 4"/>
          <p:cNvSpPr>
            <a:spLocks noGrp="1"/>
          </p:cNvSpPr>
          <p:nvPr>
            <p:ph type="dt" sz="half" idx="10"/>
          </p:nvPr>
        </p:nvSpPr>
        <p:spPr/>
        <p:txBody>
          <a:bodyPr/>
          <a:lstStyle/>
          <a:p>
            <a:fld id="{2CCFE9AC-F15C-4FA0-A6F1-298829FA691D}" type="datetimeFigureOut">
              <a:rPr lang="en-US"/>
              <a:t>11/29/2018</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Title Placeholder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baseline="0">
                <a:solidFill>
                  <a:schemeClr val="tx1"/>
                </a:solidFill>
              </a:defRPr>
            </a:lvl1pPr>
          </a:lstStyle>
          <a:p>
            <a:fld id="{2CCFE9AC-F15C-4FA0-A6F1-298829FA691D}" type="datetimeFigureOut">
              <a:rPr lang="en-US" smtClean="0"/>
              <a:pPr/>
              <a:t>11/29/2018</a:t>
            </a:fld>
            <a:endParaRPr lang="en-US" dirty="0"/>
          </a:p>
        </p:txBody>
      </p:sp>
      <p:sp>
        <p:nvSpPr>
          <p:cNvPr id="5" name="Footer Placeholder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baseline="0">
                <a:solidFill>
                  <a:schemeClr val="tx1"/>
                </a:solidFill>
              </a:defRPr>
            </a:lvl1pPr>
          </a:lstStyle>
          <a:p>
            <a:fld id="{BD266BE7-899D-4075-917F-DBDE33B6B692}" type="slidenum">
              <a:rPr lang="en-US" smtClean="0"/>
              <a:pPr/>
              <a:t>‹#›</a:t>
            </a:fld>
            <a:endParaRPr lang="en-US" dirty="0"/>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Global Community Citizenship Course</a:t>
            </a:r>
          </a:p>
        </p:txBody>
      </p:sp>
      <p:sp>
        <p:nvSpPr>
          <p:cNvPr id="3" name="Subtitle 2"/>
          <p:cNvSpPr>
            <a:spLocks noGrp="1"/>
          </p:cNvSpPr>
          <p:nvPr>
            <p:ph type="subTitle" idx="1"/>
          </p:nvPr>
        </p:nvSpPr>
        <p:spPr/>
        <p:txBody>
          <a:bodyPr/>
          <a:lstStyle/>
          <a:p>
            <a:r>
              <a:rPr lang="en-US" dirty="0"/>
              <a:t>Building Membership – Establishing a Culture of Value</a:t>
            </a:r>
          </a:p>
        </p:txBody>
      </p:sp>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Creating the Movement – Arundel High School</a:t>
            </a:r>
          </a:p>
        </p:txBody>
      </p:sp>
      <p:sp>
        <p:nvSpPr>
          <p:cNvPr id="14" name="Content Placeholder 2"/>
          <p:cNvSpPr>
            <a:spLocks noGrp="1"/>
          </p:cNvSpPr>
          <p:nvPr>
            <p:ph idx="1"/>
          </p:nvPr>
        </p:nvSpPr>
        <p:spPr/>
        <p:txBody>
          <a:bodyPr>
            <a:normAutofit fontScale="92500" lnSpcReduction="20000"/>
          </a:bodyPr>
          <a:lstStyle/>
          <a:p>
            <a:r>
              <a:rPr lang="en-US" b="1" dirty="0"/>
              <a:t>Course Creation</a:t>
            </a:r>
            <a:r>
              <a:rPr lang="en-US" dirty="0"/>
              <a:t>: Taking Action to Build Community Membership through Signature</a:t>
            </a:r>
          </a:p>
          <a:p>
            <a:endParaRPr lang="en-US" dirty="0"/>
          </a:p>
          <a:p>
            <a:pPr lvl="1"/>
            <a:r>
              <a:rPr lang="en-US" dirty="0"/>
              <a:t>Student voice is valued as issues and events at local, state, and national levels are discussed.</a:t>
            </a:r>
          </a:p>
          <a:p>
            <a:pPr lvl="1"/>
            <a:endParaRPr lang="en-US" dirty="0"/>
          </a:p>
          <a:p>
            <a:pPr lvl="1"/>
            <a:r>
              <a:rPr lang="en-US" dirty="0"/>
              <a:t>Collectively, cultural and technological influences are examined through real world problem-based learning challenges that support individual roles in demonstrating civic virtues.</a:t>
            </a:r>
          </a:p>
          <a:p>
            <a:pPr lvl="1"/>
            <a:endParaRPr lang="en-US" dirty="0"/>
          </a:p>
          <a:p>
            <a:pPr lvl="1"/>
            <a:r>
              <a:rPr lang="en-US" dirty="0"/>
              <a:t>Bias (both implicit and explicit), empathy, and inclusion are tenets explored as students and adults listen, visualize, and understand their impact in a globalized world </a:t>
            </a:r>
          </a:p>
          <a:p>
            <a:pPr lvl="1"/>
            <a:endParaRPr lang="en-US" dirty="0"/>
          </a:p>
          <a:p>
            <a:r>
              <a:rPr lang="en-US" b="1" dirty="0"/>
              <a:t>Initiation</a:t>
            </a:r>
            <a:r>
              <a:rPr lang="en-US" dirty="0"/>
              <a:t>: Fall 2017</a:t>
            </a:r>
          </a:p>
          <a:p>
            <a:endParaRPr lang="en-US" dirty="0"/>
          </a:p>
          <a:p>
            <a:endParaRPr lang="en-US" dirty="0"/>
          </a:p>
        </p:txBody>
      </p:sp>
    </p:spTree>
    <p:extLst>
      <p:ext uri="{BB962C8B-B14F-4D97-AF65-F5344CB8AC3E}">
        <p14:creationId xmlns:p14="http://schemas.microsoft.com/office/powerpoint/2010/main" val="144035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Community Citizenship Course: A Student’s Perspective</a:t>
            </a:r>
          </a:p>
        </p:txBody>
      </p:sp>
      <p:sp>
        <p:nvSpPr>
          <p:cNvPr id="3" name="Content Placeholder 2"/>
          <p:cNvSpPr>
            <a:spLocks noGrp="1"/>
          </p:cNvSpPr>
          <p:nvPr>
            <p:ph idx="1"/>
          </p:nvPr>
        </p:nvSpPr>
        <p:spPr/>
        <p:txBody>
          <a:bodyPr>
            <a:normAutofit fontScale="92500" lnSpcReduction="10000"/>
          </a:bodyPr>
          <a:lstStyle/>
          <a:p>
            <a:r>
              <a:rPr lang="en-US" sz="3600" dirty="0"/>
              <a:t>A Student’s Perspective</a:t>
            </a:r>
          </a:p>
          <a:p>
            <a:endParaRPr lang="en-US" sz="3600" dirty="0"/>
          </a:p>
          <a:p>
            <a:pPr lvl="1"/>
            <a:r>
              <a:rPr lang="en-US" sz="3400" dirty="0"/>
              <a:t>Identity and Connections</a:t>
            </a:r>
          </a:p>
          <a:p>
            <a:endParaRPr lang="en-US" sz="3600" dirty="0"/>
          </a:p>
          <a:p>
            <a:pPr lvl="1"/>
            <a:r>
              <a:rPr lang="en-US" sz="3400" dirty="0"/>
              <a:t>Relationships with Respect</a:t>
            </a:r>
          </a:p>
          <a:p>
            <a:pPr marL="0" indent="0">
              <a:buNone/>
            </a:pPr>
            <a:endParaRPr lang="en-US" sz="3600" dirty="0"/>
          </a:p>
          <a:p>
            <a:pPr lvl="1"/>
            <a:r>
              <a:rPr lang="en-US" sz="3400" dirty="0"/>
              <a:t>An “Arundel Culture”</a:t>
            </a:r>
          </a:p>
          <a:p>
            <a:endParaRPr lang="en-US" dirty="0"/>
          </a:p>
        </p:txBody>
      </p:sp>
    </p:spTree>
    <p:extLst>
      <p:ext uri="{BB962C8B-B14F-4D97-AF65-F5344CB8AC3E}">
        <p14:creationId xmlns:p14="http://schemas.microsoft.com/office/powerpoint/2010/main" val="4043490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Moving to an…</a:t>
            </a:r>
            <a:br>
              <a:rPr lang="en-US" dirty="0"/>
            </a:br>
            <a:r>
              <a:rPr lang="en-US" dirty="0"/>
              <a:t>AACPS Global Community Citizenship (GCC) for All 9</a:t>
            </a:r>
            <a:r>
              <a:rPr lang="en-US" baseline="30000" dirty="0"/>
              <a:t>th</a:t>
            </a:r>
            <a:r>
              <a:rPr lang="en-US" dirty="0"/>
              <a:t> Graders</a:t>
            </a:r>
          </a:p>
        </p:txBody>
      </p:sp>
      <p:graphicFrame>
        <p:nvGraphicFramePr>
          <p:cNvPr id="8" name="Content Placeholder 2" descr="Trapezoid list showing 4 groups arranged from left to right with task descriptions under each group"/>
          <p:cNvGraphicFramePr>
            <a:graphicFrameLocks noGrp="1"/>
          </p:cNvGraphicFramePr>
          <p:nvPr>
            <p:ph idx="1"/>
            <p:extLst>
              <p:ext uri="{D42A27DB-BD31-4B8C-83A1-F6EECF244321}">
                <p14:modId xmlns:p14="http://schemas.microsoft.com/office/powerpoint/2010/main" val="3482736280"/>
              </p:ext>
            </p:extLst>
          </p:nvPr>
        </p:nvGraphicFramePr>
        <p:xfrm>
          <a:off x="1279525" y="2190750"/>
          <a:ext cx="9629775" cy="39862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969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Community Citizenship Course Impact</a:t>
            </a:r>
          </a:p>
        </p:txBody>
      </p:sp>
      <p:sp>
        <p:nvSpPr>
          <p:cNvPr id="3" name="Content Placeholder 2"/>
          <p:cNvSpPr>
            <a:spLocks noGrp="1"/>
          </p:cNvSpPr>
          <p:nvPr>
            <p:ph idx="1"/>
          </p:nvPr>
        </p:nvSpPr>
        <p:spPr/>
        <p:txBody>
          <a:bodyPr>
            <a:normAutofit fontScale="77500" lnSpcReduction="20000"/>
          </a:bodyPr>
          <a:lstStyle/>
          <a:p>
            <a:pPr marL="0" indent="0">
              <a:buNone/>
            </a:pPr>
            <a:r>
              <a:rPr lang="en-US" sz="3600" dirty="0"/>
              <a:t>This Course will support students to:</a:t>
            </a:r>
            <a:br>
              <a:rPr lang="en-US" sz="3600" dirty="0"/>
            </a:br>
            <a:endParaRPr lang="en-US" sz="3600" dirty="0"/>
          </a:p>
          <a:p>
            <a:pPr lvl="1"/>
            <a:r>
              <a:rPr lang="en-US" sz="3400" dirty="0"/>
              <a:t>Explore the identity of self and peers</a:t>
            </a:r>
            <a:endParaRPr lang="en-US" sz="3600" dirty="0"/>
          </a:p>
          <a:p>
            <a:pPr lvl="1"/>
            <a:r>
              <a:rPr lang="en-US" sz="3400" dirty="0"/>
              <a:t>Learn to actively listen and converse with peers and adults</a:t>
            </a:r>
          </a:p>
          <a:p>
            <a:pPr lvl="1"/>
            <a:r>
              <a:rPr lang="en-US" sz="3400" dirty="0"/>
              <a:t>Investigate school and local community cultural identities</a:t>
            </a:r>
          </a:p>
          <a:p>
            <a:pPr lvl="1"/>
            <a:r>
              <a:rPr lang="en-US" sz="3400" dirty="0"/>
              <a:t>Uncover similarities, differences, and perspectives of people</a:t>
            </a:r>
          </a:p>
          <a:p>
            <a:pPr lvl="1"/>
            <a:r>
              <a:rPr lang="en-US" sz="3400" dirty="0"/>
              <a:t>Challenge stereotypes; foster acceptance and inclusion</a:t>
            </a:r>
          </a:p>
          <a:p>
            <a:pPr lvl="1"/>
            <a:r>
              <a:rPr lang="en-US" sz="3400" dirty="0"/>
              <a:t>View diversity of people and thoughts as strengths</a:t>
            </a:r>
          </a:p>
          <a:p>
            <a:pPr lvl="1"/>
            <a:r>
              <a:rPr lang="en-US" sz="3400" dirty="0"/>
              <a:t>Use voice to inquire, seek clarity, and take action</a:t>
            </a:r>
          </a:p>
          <a:p>
            <a:pPr lvl="1"/>
            <a:r>
              <a:rPr lang="en-US" sz="3400" dirty="0"/>
              <a:t>Build relationships through trust, respect, and responsibility</a:t>
            </a:r>
          </a:p>
          <a:p>
            <a:pPr lvl="1"/>
            <a:r>
              <a:rPr lang="en-US" sz="3400" dirty="0"/>
              <a:t>Take ownership of building a healthy school/community culture</a:t>
            </a:r>
          </a:p>
          <a:p>
            <a:pPr marL="0" indent="0">
              <a:buNone/>
            </a:pPr>
            <a:endParaRPr lang="en-US" sz="3600" dirty="0"/>
          </a:p>
          <a:p>
            <a:pPr marL="457200" lvl="1" indent="0">
              <a:buNone/>
            </a:pPr>
            <a:endParaRPr lang="en-US" sz="3400" dirty="0"/>
          </a:p>
          <a:p>
            <a:endParaRPr lang="en-US" dirty="0"/>
          </a:p>
        </p:txBody>
      </p:sp>
    </p:spTree>
    <p:extLst>
      <p:ext uri="{BB962C8B-B14F-4D97-AF65-F5344CB8AC3E}">
        <p14:creationId xmlns:p14="http://schemas.microsoft.com/office/powerpoint/2010/main" val="2486966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Educational subjects presentation, chalkboard illustrations design (widescreen)</Template>
  <TotalTime>358</TotalTime>
  <Words>844</Words>
  <Application>Microsoft Office PowerPoint</Application>
  <PresentationFormat>Widescreen</PresentationFormat>
  <Paragraphs>71</Paragraphs>
  <Slides>5</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Calibri</vt:lpstr>
      <vt:lpstr>Wingdings</vt:lpstr>
      <vt:lpstr>Educational subjects 16x9</vt:lpstr>
      <vt:lpstr>Global Community Citizenship Course</vt:lpstr>
      <vt:lpstr>Creating the Movement – Arundel High School</vt:lpstr>
      <vt:lpstr>Global Community Citizenship Course: A Student’s Perspective</vt:lpstr>
      <vt:lpstr>Moving to an… AACPS Global Community Citizenship (GCC) for All 9th Graders</vt:lpstr>
      <vt:lpstr>Global Community Citizenship Course Impact</vt:lpstr>
    </vt:vector>
  </TitlesOfParts>
  <Company>Anne Arundel County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Citizenship Course</dc:title>
  <dc:creator>Tillar, Mary P</dc:creator>
  <cp:lastModifiedBy>Mosier, Bob</cp:lastModifiedBy>
  <cp:revision>33</cp:revision>
  <cp:lastPrinted>2018-11-29T11:11:48Z</cp:lastPrinted>
  <dcterms:created xsi:type="dcterms:W3CDTF">2018-11-23T13:20:32Z</dcterms:created>
  <dcterms:modified xsi:type="dcterms:W3CDTF">2018-11-29T11:17:11Z</dcterms:modified>
</cp:coreProperties>
</file>